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skerville Old Face" panose="02020602080505020303" pitchFamily="18" charset="0"/>
      <p:regular r:id="rId13"/>
    </p:embeddedFon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ADABALA" userId="b3315196ee8d5b2b" providerId="LiveId" clId="{DB9EF26D-8CD4-4E11-9CB7-AF0AE500958B}"/>
    <pc:docChg chg="modSld">
      <pc:chgData name="PAVAN ADABALA" userId="b3315196ee8d5b2b" providerId="LiveId" clId="{DB9EF26D-8CD4-4E11-9CB7-AF0AE500958B}" dt="2025-09-25T06:13:23.293" v="63" actId="14100"/>
      <pc:docMkLst>
        <pc:docMk/>
      </pc:docMkLst>
      <pc:sldChg chg="modSp mod">
        <pc:chgData name="PAVAN ADABALA" userId="b3315196ee8d5b2b" providerId="LiveId" clId="{DB9EF26D-8CD4-4E11-9CB7-AF0AE500958B}" dt="2025-09-25T06:13:23.293" v="63" actId="14100"/>
        <pc:sldMkLst>
          <pc:docMk/>
          <pc:sldMk cId="0" sldId="256"/>
        </pc:sldMkLst>
        <pc:spChg chg="mod">
          <ac:chgData name="PAVAN ADABALA" userId="b3315196ee8d5b2b" providerId="LiveId" clId="{DB9EF26D-8CD4-4E11-9CB7-AF0AE500958B}" dt="2025-09-25T06:13:23.293" v="63" actId="14100"/>
          <ac:spMkLst>
            <pc:docMk/>
            <pc:sldMk cId="0" sldId="256"/>
            <ac:spMk id="5" creationId="{09C45328-837A-5FF3-C4D8-26EBA6961DD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4.41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96,'464'0,"-443"-2,1 0,-1-2,30-7,-20 3,-28 8,-1-1,0 1,1-1,-1 1,0-1,0 0,1 0,-1 0,0 0,0-1,0 1,0-1,0 1,-1-1,1 1,0-1,-1 0,1 0,-1 0,0 0,1 0,-1 0,0 0,0 0,0-1,-1 1,1 0,-1-1,1 1,-1 0,1-4,-4-9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1.38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2.33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1273,'23'-2,"0"-1,-1 0,1-2,-1-1,42-16,32-9,124-13,-16 4,-166 33,76-4,-80 10,0-2,0-1,37-10,119-36,54-16,-97 32,-8 2,87-43,-222 73,0 0,0 0,0 0,0-1,0 1,0-1,-1 0,1 0,4-6,-7 8,0 0,0 0,0 0,-1 0,1-1,0 1,-1 0,1 0,-1-1,1 1,-1 0,1 0,-1-1,0 1,0-1,0 1,0 0,0-1,0 1,0 0,0-1,-1 1,1 0,0-1,-1 1,1 0,-1 0,1-1,-1 1,0 0,0 0,1 0,-1 0,0 0,0 0,-2-2,-11-7,0 1,-1 1,0 0,0 0,-1 2,-21-7,-1-1,2-2,0-1,2-2,0-1,-50-40,-110-112,55 45,54 50,-65-51,122 110,6 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4.17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2997 142,'985'35,"-461"-10,1560 0,-1720-25,-347-2,-17 2,1 0,-1 0,0 0,0 0,0 0,0 0,0 0,1 0,-1 0,0 0,0 0,0-1,0 1,0 0,0 0,1 0,-1 0,0 0,0 0,0-1,0 1,0 0,0 0,0 0,0 0,0 0,0-1,0 1,0 0,0 0,0 0,0 0,0 0,0-1,0 1,0 0,0 0,0 0,0 0,0 0,0-1,0 1,0 0,0 0,-2-2,0 0,0 1,0-1,0 1,-1 0,1-1,0 1,-1 0,-4-1,-26-8,-1 2,0 2,-48-4,-53-10,-303-63,12 40,-1 18,-433 32,-848 143,1065-69,10 49,16 58,602-183,0 1,-1 0,-24 15,37-19,-1 1,1-1,-1 1,1 0,0 0,0 0,0 0,0 1,1-1,-1 1,1 0,0-1,0 1,1 0,-1 0,1 1,0-1,-2 8,0 59,3-48,-1 0,-5 27,-8 7,-4 0,-45 103,11-35,-2 16,-84 250,86-153,52-236,-1-1,1 0,0 1,0-1,-1 0,1 0,-1 1,1-1,-1 0,1 0,-1 0,0 0,0 0,1 0,-1 0,0 0,0 0,0 0,0 0,0 0,0-1,-1 1,1 0,-2 0,1-1,1 0,-1 0,0 0,1-1,-1 1,0 0,1-1,-1 1,1-1,-1 0,1 1,0-1,-1 0,1 0,-1 0,-1-2,-4-3,1-1,0 0,0 0,1 0,0 0,-5-10,0-6,1 0,-5-25,-14-33,-38-101,-5-8,53 154,14 29,0 0,0 0,0 0,1 0,0 0,1-1,0 1,0-1,0 0,1 0,0 0,0-9,5-1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8.00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 6268,'10'0,"0"1,0 1,0-1,-1 2,1-1,14 7,4 1,613 241,-409-155,190 71,112 46,-483-194,105 26,-110-27,-41-15,0 0,1 0,-1-1,1 0,0 0,-1 0,1-1,0 0,0 0,0 0,0-1,0 1,6-2,-10 0,0 1,0-1,0 0,-1 0,1 0,0 0,-1-1,1 1,-1 0,1-1,-1 1,1-1,-1 1,0-1,0 0,0 1,0-1,0 0,0 0,-1 0,1 0,0 0,-1 0,0 0,1 0,-1 0,0 0,0 0,0 0,0 0,-1 0,1 0,-1-3,-2-8,0-1,-1 1,-10-22,12 28,-51-104,39 82,-177-358,19 18,-50-118,-447-1084,78-39,471 1239,-132-584,217 760,9-2,-2-382,31 486,-2 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4.4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1,'213'15,"10"0,748-17,-558 2,-397 2,0-1,0 2,0 0,16 6,-31-9,18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5.17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16.1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8881 721,'88'2,"-1"4,103 19,-162-18,0 1,41 18,-38-13,47 11,-34-13,183 36,-150-40,-48-5,0 1,51 13,-61-10,93 22,-103-26,1-1,0 0,0 0,0-1,0-1,0 1,0-1,-1-1,11-3,-19 5,0 0,0 0,-1 0,1-1,0 1,0 0,0-1,-1 1,1-1,0 1,0-1,-1 1,1-1,0 0,-1 1,1-1,-1 0,1 1,-1-1,1 0,-1 0,1 1,-1-1,0 0,1 0,-1 0,0 0,0 0,0 0,0 1,0-1,0 0,0 0,0 0,0 0,0 0,0 0,0 1,-1-1,1 0,0 0,-1 0,1 0,0 1,-1-1,1 0,-1 0,1 1,-1-1,0 0,1 1,-2-2,-2-2,-1-1,1 1,-1-1,0 2,0-1,-6-4,0 3,-16-10,0 1,-46-16,-203-51,-161-46,-46-12,-129-12,-788-90,929 193,-1 22,-644 44,554 35,2 24,-1086 297,1113-207,-688 316,1060-417,82-35,71-27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6.1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9.4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119 175,'1000'0,"-1061"-28,6 1,32 15,-32-12,4 8,-1 2,-66-9,-107-1,-86 18,231 7,73-2,-1 2,1-1,-1 1,-9 2,15-2,-1 0,1-1,0 1,0 0,0 0,0 1,1-1,-1 0,0 0,0 1,1-1,-1 1,1 0,-1 0,1-1,0 1,-1 0,0 4,-5 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29.8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5.4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0,'711'0,"-1337"37,360-15,238-22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0.84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1,'294'110,"-95"-33,882 256,-1024-322,0-2,75 2,113-12,-96-1,-224-32,42 23,6 1,1 0,-33-18,-84-38,136 64,-41-14,0 2,-1 3,-1 1,-51-2,-3-2,-3-3,-211-29,-6 28,229 20,70-2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2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64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1.86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5.9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1 177,'1073'-63,"-977"54,-52 6,0-2,72-17,-95 15,35-18,-42 18,0 0,0 1,0 1,1 1,24-6,21 6,96 5,-55 2,-77-3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6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36.4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4.44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0,'94'5,"121"20,74 4,96-29,-154-1,-203 2,-1 2,38 8,-35-5,51 3,5-8,-61-2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5.5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22372 11781,'94'2,"1"5,118 25,178 62,-335-78,132 32,-130-36,52 8,-118-21,-9 0,0-1,0-1,0 0,0-1,-25-10,-23-14,-23-12,48 22,0 2,-1 2,-1 1,-65-11,-24-6,-279-101,184 57,-174-62,-32-9,-2674-872,2399 775,-78-39,-83-58,-77-67,-70-74,-78-76,-81-85,-75-92,-71-76,-4229-2727,4231 2685,87 78,171 122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8.8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5.77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58.97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9:00.5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7110 88,'28'2,"1"2,-1 1,0 1,0 2,0 1,36 16,17 5,216 83,-154-77,-99-27,76 27,52 38,-161-70,0 0,0-1,1 0,-1-1,1 0,13 0,-12-1,-1 0,1 1,-1 0,24 8,14 11,-11-4,0-2,1-1,65 13,-31-10,-1 2,108 46,-26-9,347 136,-177-55,-306-128,1 0,25 6,-40-16,-11-6,-12-7,-65-28,-92-32,64 28,-148-55,-5 11,-541-109,246 102,-727-32,-2160-14,1878 14,1449 116,-1 5,-164 9,244 3,1 2,0 2,0 1,0 2,1 2,1 1,0 2,1 1,-44 30,40-21,1 3,1 1,2 1,1 2,1 2,3 1,-39 55,51-60,1 1,1 1,-23 67,-20 109,42-139,-11 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6.7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928 1,'1210'0,"-1900"27,383-9,22-3,-545 13,804-29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7.7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1,'1318'0,"-1357"0,16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48.94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10975 7255,'1763'0,"-1758"0,28-1,-32 1,1 0,-1-1,0 1,1 0,-1 0,0-1,1 1,-1-1,0 1,1-1,-1 1,0-1,0 0,0 0,1 0,-1 0,1-1,-7-6,-28-15,-41-21,30 19,-294-168,24 18,-152-84,-155-80,-125-69,-92-48,-3481-1848,3574 1911,63 35,67 34,59 22,57 14,58 16,56 16,57 26,54 29,-96-90,263 198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7:58.8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0,'1003'0,"-1014"0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0.28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5721 5023,'-125'-6,"-234"-44,297 39,-100-15,-394-85,36-38,489 141,-1 1,-1 2,-53-2,-102 9,59 1,-621-3,733-1,0 0,1-1,-1-1,0-1,1 0,0-1,-20-10,-105-59,57 26,19 12,3-2,1-4,-59-51,-147-167,193 175,-68-102,-49-106,58 86,-25-70,23-14,-1-1,-64-160,-2-4,139 322,-46-147,-24-146,116 362,2-1,4 0,2-1,4 0,3-82,5 20,-2 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9T09:18:01.0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1 174,'4'0,"18"0,13-5,21-1,21-5,17-1,2 3,4-3,0 0,-7-1,-14 0,-12-3,-11 3,-6-3,-6 3,-6 2,-5 4,-7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52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image" Target="../media/image21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42" Type="http://schemas.openxmlformats.org/officeDocument/2006/relationships/customXml" Target="../ink/ink23.xml"/><Relationship Id="rId47" Type="http://schemas.openxmlformats.org/officeDocument/2006/relationships/customXml" Target="../ink/ink27.xml"/><Relationship Id="rId50" Type="http://schemas.openxmlformats.org/officeDocument/2006/relationships/image" Target="../media/image2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customXml" Target="../ink/ink16.xml"/><Relationship Id="rId37" Type="http://schemas.openxmlformats.org/officeDocument/2006/relationships/customXml" Target="../ink/ink19.xml"/><Relationship Id="rId40" Type="http://schemas.openxmlformats.org/officeDocument/2006/relationships/customXml" Target="../ink/ink21.xml"/><Relationship Id="rId45" Type="http://schemas.openxmlformats.org/officeDocument/2006/relationships/customXml" Target="../ink/ink25.xml"/><Relationship Id="rId53" Type="http://schemas.openxmlformats.org/officeDocument/2006/relationships/customXml" Target="../ink/ink31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customXml" Target="../ink/ink30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8.xml"/><Relationship Id="rId43" Type="http://schemas.openxmlformats.org/officeDocument/2006/relationships/customXml" Target="../ink/ink24.xml"/><Relationship Id="rId48" Type="http://schemas.openxmlformats.org/officeDocument/2006/relationships/image" Target="../media/image23.png"/><Relationship Id="rId8" Type="http://schemas.openxmlformats.org/officeDocument/2006/relationships/image" Target="../media/image7.png"/><Relationship Id="rId51" Type="http://schemas.openxmlformats.org/officeDocument/2006/relationships/customXml" Target="../ink/ink29.xml"/><Relationship Id="rId3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9.png"/><Relationship Id="rId38" Type="http://schemas.openxmlformats.org/officeDocument/2006/relationships/customXml" Target="../ink/ink20.xml"/><Relationship Id="rId46" Type="http://schemas.openxmlformats.org/officeDocument/2006/relationships/customXml" Target="../ink/ink26.xml"/><Relationship Id="rId20" Type="http://schemas.openxmlformats.org/officeDocument/2006/relationships/image" Target="../media/image13.png"/><Relationship Id="rId41" Type="http://schemas.openxmlformats.org/officeDocument/2006/relationships/customXml" Target="../ink/ink22.xml"/><Relationship Id="rId5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image" Target="../media/image20.png"/><Relationship Id="rId49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Intelligent Text-Based Chatbot for Personal Productivity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 project report on developing an intelligent conversational assistant for managing daily tasks, schedules, and productivity workflows through natural language processing.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45328-837A-5FF3-C4D8-26EBA6961DD0}"/>
              </a:ext>
            </a:extLst>
          </p:cNvPr>
          <p:cNvSpPr txBox="1"/>
          <p:nvPr/>
        </p:nvSpPr>
        <p:spPr>
          <a:xfrm>
            <a:off x="4520045" y="7148946"/>
            <a:ext cx="422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Baskerville Old Face" panose="02020602080505020303" pitchFamily="18" charset="0"/>
              </a:rPr>
              <a:t>A. KOMALA RANI – 323129512061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2333"/>
            <a:ext cx="556426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534001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4188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NLP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5485" y="2191345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 intent recognition accuracy through advanced training and machine learning models.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064788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272671"/>
            <a:ext cx="264175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Extended Integration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5485" y="3722132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calendar, email integration, and support for complex multi-step queries and workflows.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80345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Personalization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5485" y="5252918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user profiling and personalized responses based on individual behavior patterns.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6126361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33424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Global Reach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783705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multi-language support to serve diverse global audiences and expand accessibility.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392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Productivity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struggle to organize information from multiple sources effectively in today's fast-paced digital world.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Complex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productivity tools require multiple applications with complex interfaces and steep learning curves.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 Switching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Moving between different applications reduces productivity and creates workflow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Functional Chatbot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 text-based chatbot that accurately responds to user queries through natural language 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task management, scheduling, and reminders to help users manage daily activities.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an engaging, responsive, and intuitive interface with real-time feedback capabilities.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Scalable System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maintainable architecture using modern web technologies for future growth.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20E958-9686-765B-DFF8-BBFEB417A0CF}"/>
                  </a:ext>
                </a:extLst>
              </p14:cNvPr>
              <p14:cNvContentPartPr/>
              <p14:nvPr/>
            </p14:nvContentPartPr>
            <p14:xfrm>
              <a:off x="12967445" y="7924795"/>
              <a:ext cx="237960" cy="3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20E958-9686-765B-DFF8-BBFEB417A0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3805" y="7816795"/>
                <a:ext cx="3456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831235-1A3D-8883-1D25-EF72AE3DD48A}"/>
                  </a:ext>
                </a:extLst>
              </p14:cNvPr>
              <p14:cNvContentPartPr/>
              <p14:nvPr/>
            </p14:nvContentPartPr>
            <p14:xfrm>
              <a:off x="13121165" y="7917955"/>
              <a:ext cx="33120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831235-1A3D-8883-1D25-EF72AE3DD4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67165" y="7809955"/>
                <a:ext cx="438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C4F633-ECA0-D7E2-A336-9C98BBA9D4B7}"/>
                  </a:ext>
                </a:extLst>
              </p14:cNvPr>
              <p14:cNvContentPartPr/>
              <p14:nvPr/>
            </p14:nvContentPartPr>
            <p14:xfrm>
              <a:off x="13113245" y="7938475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C4F633-ECA0-D7E2-A336-9C98BBA9D4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9605" y="783083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962287B-AA7B-D82D-B0E2-0E099C177E45}"/>
                  </a:ext>
                </a:extLst>
              </p14:cNvPr>
              <p14:cNvContentPartPr/>
              <p14:nvPr/>
            </p14:nvContentPartPr>
            <p14:xfrm>
              <a:off x="12779525" y="7938475"/>
              <a:ext cx="770040" cy="32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962287B-AA7B-D82D-B0E2-0E099C177E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25525" y="7830835"/>
                <a:ext cx="8776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F5B1D09-A214-A637-C071-C372908D2B52}"/>
                  </a:ext>
                </a:extLst>
              </p14:cNvPr>
              <p14:cNvContentPartPr/>
              <p14:nvPr/>
            </p14:nvContentPartPr>
            <p14:xfrm>
              <a:off x="12770165" y="7969795"/>
              <a:ext cx="4748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F5B1D09-A214-A637-C071-C372908D2B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16525" y="7862155"/>
                <a:ext cx="582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FDB0E5-00A4-789E-98DE-2CAA6F652FD3}"/>
                  </a:ext>
                </a:extLst>
              </p14:cNvPr>
              <p14:cNvContentPartPr/>
              <p14:nvPr/>
            </p14:nvContentPartPr>
            <p14:xfrm>
              <a:off x="9255845" y="5358355"/>
              <a:ext cx="4608360" cy="2611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FDB0E5-00A4-789E-98DE-2CAA6F652F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1845" y="5250715"/>
                <a:ext cx="4716000" cy="28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8D9A14-4EE4-B328-DB89-23C0E9CEC9AB}"/>
                  </a:ext>
                </a:extLst>
              </p14:cNvPr>
              <p14:cNvContentPartPr/>
              <p14:nvPr/>
            </p14:nvContentPartPr>
            <p14:xfrm>
              <a:off x="13767725" y="7948915"/>
              <a:ext cx="3614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8D9A14-4EE4-B328-DB89-23C0E9CEC9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77725" y="7768915"/>
                <a:ext cx="541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D2F896-53BF-EC07-D1D0-B9714050221C}"/>
                  </a:ext>
                </a:extLst>
              </p14:cNvPr>
              <p14:cNvContentPartPr/>
              <p14:nvPr/>
            </p14:nvContentPartPr>
            <p14:xfrm>
              <a:off x="12051605" y="6171807"/>
              <a:ext cx="2059560" cy="1808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D2F896-53BF-EC07-D1D0-B971405022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61965" y="5992167"/>
                <a:ext cx="2239200" cy="21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91B981-41EA-4C0F-2D33-5A0B0E32D2CD}"/>
                  </a:ext>
                </a:extLst>
              </p14:cNvPr>
              <p14:cNvContentPartPr/>
              <p14:nvPr/>
            </p14:nvContentPartPr>
            <p14:xfrm>
              <a:off x="12053405" y="6130260"/>
              <a:ext cx="385560" cy="6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91B981-41EA-4C0F-2D33-5A0B0E32D2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63765" y="5950620"/>
                <a:ext cx="5652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956ED3-380D-8CBF-228B-8FA000501269}"/>
                  </a:ext>
                </a:extLst>
              </p14:cNvPr>
              <p14:cNvContentPartPr/>
              <p14:nvPr/>
            </p14:nvContentPartPr>
            <p14:xfrm>
              <a:off x="12447965" y="613062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956ED3-380D-8CBF-228B-8FA00050126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358325" y="59506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4C8D47-6250-6A0D-C136-D4A550B005C1}"/>
                  </a:ext>
                </a:extLst>
              </p14:cNvPr>
              <p14:cNvContentPartPr/>
              <p14:nvPr/>
            </p14:nvContentPartPr>
            <p14:xfrm>
              <a:off x="12447965" y="5672340"/>
              <a:ext cx="727560" cy="45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4C8D47-6250-6A0D-C136-D4A550B005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358325" y="5492700"/>
                <a:ext cx="90720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103C82-257A-167D-5B68-DA348A452A16}"/>
                  </a:ext>
                </a:extLst>
              </p14:cNvPr>
              <p14:cNvContentPartPr/>
              <p14:nvPr/>
            </p14:nvContentPartPr>
            <p14:xfrm>
              <a:off x="11722925" y="5622660"/>
              <a:ext cx="2511000" cy="731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103C82-257A-167D-5B68-DA348A452A1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632925" y="5442660"/>
                <a:ext cx="269064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A30F01-6D25-D785-A100-1635307D1AEE}"/>
                  </a:ext>
                </a:extLst>
              </p14:cNvPr>
              <p14:cNvContentPartPr/>
              <p14:nvPr/>
            </p14:nvContentPartPr>
            <p14:xfrm>
              <a:off x="1941725" y="-604260"/>
              <a:ext cx="864720" cy="2565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A30F01-6D25-D785-A100-1635307D1A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51725" y="-784260"/>
                <a:ext cx="1044360" cy="29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A1FA66-6B0E-650C-53A3-552ABC7E7948}"/>
                  </a:ext>
                </a:extLst>
              </p14:cNvPr>
              <p14:cNvContentPartPr/>
              <p14:nvPr/>
            </p14:nvContentPartPr>
            <p14:xfrm>
              <a:off x="4644605" y="1683180"/>
              <a:ext cx="697680" cy="18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A1FA66-6B0E-650C-53A3-552ABC7E79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4965" y="1503540"/>
                <a:ext cx="877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D24237-D8B1-97E4-19F3-038E85A4EB3B}"/>
                  </a:ext>
                </a:extLst>
              </p14:cNvPr>
              <p14:cNvContentPartPr/>
              <p14:nvPr/>
            </p14:nvContentPartPr>
            <p14:xfrm>
              <a:off x="5350925" y="170406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D24237-D8B1-97E4-19F3-038E85A4EB3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61285" y="15240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80BA5BC-921A-D4BF-5D64-2783FDED7AD7}"/>
                  </a:ext>
                </a:extLst>
              </p14:cNvPr>
              <p14:cNvContentPartPr/>
              <p14:nvPr/>
            </p14:nvContentPartPr>
            <p14:xfrm>
              <a:off x="2154125" y="1444500"/>
              <a:ext cx="3680280" cy="45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80BA5BC-921A-D4BF-5D64-2783FDED7A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64125" y="1264860"/>
                <a:ext cx="385992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000735C-1F74-938B-F6DA-8BDFD3BAEBAC}"/>
                  </a:ext>
                </a:extLst>
              </p14:cNvPr>
              <p14:cNvContentPartPr/>
              <p14:nvPr/>
            </p14:nvContentPartPr>
            <p14:xfrm>
              <a:off x="5465405" y="25457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000735C-1F74-938B-F6DA-8BDFD3BAEBA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75765" y="23661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15263B-0AB8-F64C-51B5-AD9A6E87834B}"/>
                  </a:ext>
                </a:extLst>
              </p14:cNvPr>
              <p14:cNvContentPartPr/>
              <p14:nvPr/>
            </p14:nvContentPartPr>
            <p14:xfrm>
              <a:off x="13039085" y="7855020"/>
              <a:ext cx="403200" cy="63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15263B-0AB8-F64C-51B5-AD9A6E87834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949085" y="7675380"/>
                <a:ext cx="5828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C0C9D48-A9A6-CD2B-D71D-859E624986E2}"/>
                  </a:ext>
                </a:extLst>
              </p14:cNvPr>
              <p14:cNvContentPartPr/>
              <p14:nvPr/>
            </p14:nvContentPartPr>
            <p14:xfrm>
              <a:off x="13040525" y="788634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C0C9D48-A9A6-CD2B-D71D-859E624986E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50885" y="77067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12A497F-F7FF-582B-0349-09A1D0325A95}"/>
                  </a:ext>
                </a:extLst>
              </p14:cNvPr>
              <p14:cNvContentPartPr/>
              <p14:nvPr/>
            </p14:nvContentPartPr>
            <p14:xfrm>
              <a:off x="13040525" y="7886340"/>
              <a:ext cx="797400" cy="198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12A497F-F7FF-582B-0349-09A1D0325A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950885" y="7706700"/>
                <a:ext cx="97704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D2D7EAB-CA43-B609-6B15-CF80AB4637CC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D2D7EAB-CA43-B609-6B15-CF80AB4637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9302C6D-7568-7285-283E-E2F2892F9D48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9302C6D-7568-7285-283E-E2F2892F9D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1E000A6-E455-542F-EE9A-AA86B74B9511}"/>
                  </a:ext>
                </a:extLst>
              </p14:cNvPr>
              <p14:cNvContentPartPr/>
              <p14:nvPr/>
            </p14:nvContentPartPr>
            <p14:xfrm>
              <a:off x="13238165" y="796986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1E000A6-E455-542F-EE9A-AA86B74B95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48165" y="7790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F14F6E-C23F-994C-1AE1-FD7334754FA0}"/>
                  </a:ext>
                </a:extLst>
              </p14:cNvPr>
              <p14:cNvContentPartPr/>
              <p14:nvPr/>
            </p14:nvContentPartPr>
            <p14:xfrm>
              <a:off x="664805" y="1796580"/>
              <a:ext cx="685080" cy="64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F14F6E-C23F-994C-1AE1-FD7334754FA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5165" y="1616580"/>
                <a:ext cx="8647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68E60A7-FA40-98F3-C2B4-8310113B2D33}"/>
                  </a:ext>
                </a:extLst>
              </p14:cNvPr>
              <p14:cNvContentPartPr/>
              <p14:nvPr/>
            </p14:nvContentPartPr>
            <p14:xfrm>
              <a:off x="1361045" y="1797660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68E60A7-FA40-98F3-C2B4-8310113B2D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1045" y="16180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C293258-82CA-0006-AC76-9B1692339BAD}"/>
                  </a:ext>
                </a:extLst>
              </p14:cNvPr>
              <p14:cNvContentPartPr/>
              <p14:nvPr/>
            </p14:nvContentPartPr>
            <p14:xfrm>
              <a:off x="1361045" y="179766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C293258-82CA-0006-AC76-9B1692339B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1045" y="16180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9B3449B-309A-9F27-D7A1-43C646B931AF}"/>
                  </a:ext>
                </a:extLst>
              </p14:cNvPr>
              <p14:cNvContentPartPr/>
              <p14:nvPr/>
            </p14:nvContentPartPr>
            <p14:xfrm>
              <a:off x="12884645" y="7938540"/>
              <a:ext cx="560160" cy="3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9B3449B-309A-9F27-D7A1-43C646B931A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794645" y="7758540"/>
                <a:ext cx="7398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4CBD485-DEDA-ADC0-5074-15DAE328ACB5}"/>
                  </a:ext>
                </a:extLst>
              </p14:cNvPr>
              <p14:cNvContentPartPr/>
              <p14:nvPr/>
            </p14:nvContentPartPr>
            <p14:xfrm>
              <a:off x="5402405" y="3729060"/>
              <a:ext cx="8488080" cy="4324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4CBD485-DEDA-ADC0-5074-15DAE328AC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12405" y="3549060"/>
                <a:ext cx="8667720" cy="46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7EFE50-4D10-1A1B-46AE-D9159D7B24BB}"/>
                  </a:ext>
                </a:extLst>
              </p14:cNvPr>
              <p14:cNvContentPartPr/>
              <p14:nvPr/>
            </p14:nvContentPartPr>
            <p14:xfrm>
              <a:off x="768845" y="164142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7EFE50-4D10-1A1B-46AE-D9159D7B24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205" y="14617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280CB28-83F2-57D2-C4FF-94A52CAB8FB3}"/>
                  </a:ext>
                </a:extLst>
              </p14:cNvPr>
              <p14:cNvContentPartPr/>
              <p14:nvPr/>
            </p14:nvContentPartPr>
            <p14:xfrm>
              <a:off x="768845" y="164142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280CB28-83F2-57D2-C4FF-94A52CAB8F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205" y="14617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7BB96A4-37E3-E4C7-340D-7B21B89846E4}"/>
                  </a:ext>
                </a:extLst>
              </p14:cNvPr>
              <p14:cNvContentPartPr/>
              <p14:nvPr/>
            </p14:nvContentPartPr>
            <p14:xfrm>
              <a:off x="-1790395" y="1610100"/>
              <a:ext cx="3618360" cy="394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7BB96A4-37E3-E4C7-340D-7B21B89846E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880395" y="1430460"/>
                <a:ext cx="3798000" cy="75384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62D9636-195E-EEE6-276D-0F28F29448C4}"/>
              </a:ext>
            </a:extLst>
          </p:cNvPr>
          <p:cNvSpPr/>
          <p:nvPr/>
        </p:nvSpPr>
        <p:spPr>
          <a:xfrm>
            <a:off x="12884645" y="7772400"/>
            <a:ext cx="1698120" cy="348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855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Presentation Layer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855" y="2327434"/>
            <a:ext cx="3988594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Responsive web interface built with HTML, CSS, and JavaScript providing real-time chat experience.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3588425"/>
            <a:ext cx="3988594" cy="39885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60181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 Layer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260181" y="2327434"/>
            <a:ext cx="3988594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Flask-based application handling business logic, NLP processing, and API endpoints.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81" y="3588425"/>
            <a:ext cx="3988594" cy="39885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5508" y="178224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Layer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775508" y="2327434"/>
            <a:ext cx="4125158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SQLite database storing user data, conversations, and relevant information securely.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08" y="3588425"/>
            <a:ext cx="4125158" cy="412515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F52B3D-9B8B-28DF-77E8-6A96D564B6B3}"/>
              </a:ext>
            </a:extLst>
          </p:cNvPr>
          <p:cNvSpPr/>
          <p:nvPr/>
        </p:nvSpPr>
        <p:spPr>
          <a:xfrm>
            <a:off x="12895118" y="7713584"/>
            <a:ext cx="1600200" cy="3913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078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Technologies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3.11+ with Flask 2.3+ framework, SQLite database, and NLP libraries including NLTK, spaCy, and TextBlob for intelligent processing.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Technologies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HTML5, CSS3, and JavaScript (ES6+) for creating responsive interfaces, real-time communication, and dynamic user interactions.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Studio Code, Git/GitHub for version control, pytest and Jest for testing, Docker for containerization and deployment.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97339A-22EE-5EF4-BFC2-FA8CEA73410D}"/>
              </a:ext>
            </a:extLst>
          </p:cNvPr>
          <p:cNvSpPr/>
          <p:nvPr/>
        </p:nvSpPr>
        <p:spPr>
          <a:xfrm>
            <a:off x="12791209" y="7762009"/>
            <a:ext cx="1735282" cy="342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83656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Implementation Phases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920841" y="1671399"/>
            <a:ext cx="33782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Setup &amp; Foundation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Environment setup, database design, and project structure establishment with dependency management.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784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 Development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application creation, NLP engine implementation, and API endpoint development for core functionality.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493770" y="3941564"/>
            <a:ext cx="28053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interface design, chat functionality implementation, and responsive design for multiple devices.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877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Integration &amp; Testing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 integration, comprehensive testing strategies, and performance optimization across all components.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8CAC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2563535" y="6043493"/>
            <a:ext cx="37355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Deployment &amp; Documentation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Production deployment, user manual creation, and technical documentation for maintenance and future development.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8A1083-433C-5C39-348B-FE69B3D6DDF0}"/>
              </a:ext>
            </a:extLst>
          </p:cNvPr>
          <p:cNvSpPr/>
          <p:nvPr/>
        </p:nvSpPr>
        <p:spPr>
          <a:xfrm>
            <a:off x="12863945" y="7772400"/>
            <a:ext cx="1652155" cy="33250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6997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 &amp;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3403"/>
            <a:ext cx="4051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454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 recognition and entity extraction using pattern-matching and NLP techniques for conversational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7166"/>
            <a:ext cx="3678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83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WebSocket connections enable bidirectional communication with typing animations and instant responses.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357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Productivity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120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Task creation, scheduling, reminders, and productivity tips delivered through intuitive chat interface.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91740"/>
            <a:ext cx="4885015" cy="30294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FBA5B3-9252-650C-DA03-E7EC4E0AEBF2}"/>
              </a:ext>
            </a:extLst>
          </p:cNvPr>
          <p:cNvSpPr/>
          <p:nvPr/>
        </p:nvSpPr>
        <p:spPr>
          <a:xfrm>
            <a:off x="12905509" y="7564582"/>
            <a:ext cx="1600200" cy="5403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607" y="888563"/>
            <a:ext cx="7429976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Testing Results &amp; Performance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607" y="1913811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55.6%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186607" y="2824043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NLP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6607" y="3256717"/>
            <a:ext cx="241446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 recognition success rate with room for improvement through further training.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51106" y="1913811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8851106" y="2824043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API Success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51106" y="3256717"/>
            <a:ext cx="241446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API endpoints performed as expected with complete functionality.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515606" y="1913811"/>
            <a:ext cx="241458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0.006s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11515606" y="2824043"/>
            <a:ext cx="241458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 Time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515606" y="3256717"/>
            <a:ext cx="241458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NLP processing time well within target performance metrics.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51106" y="5037534"/>
            <a:ext cx="241446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0.014s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8851106" y="5947767"/>
            <a:ext cx="2414468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Response Time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51106" y="6380440"/>
            <a:ext cx="241446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API response time exceeding performance expectations.</a:t>
            </a:r>
            <a:endParaRPr lang="en-US" sz="15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D8F735-88C6-67A0-F61D-9B63BE833B0C}"/>
              </a:ext>
            </a:extLst>
          </p:cNvPr>
          <p:cNvSpPr/>
          <p:nvPr/>
        </p:nvSpPr>
        <p:spPr>
          <a:xfrm>
            <a:off x="12832773" y="7772400"/>
            <a:ext cx="1693718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530054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Task Management in Action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09847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Task Creation Feature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can create tasks through natural language commands, with the system extracting relevant details and scheduling information automatically.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40472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060610"/>
            <a:ext cx="1968222" cy="25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Productivity Insights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318499"/>
            <a:ext cx="6572131" cy="58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chatbot provides personalized productivity tips and suggestions based on user behavior and task patterns.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65" y="1901537"/>
            <a:ext cx="5673435" cy="56734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8D43B-F1D8-9148-EF09-BB62642745E6}"/>
              </a:ext>
            </a:extLst>
          </p:cNvPr>
          <p:cNvSpPr/>
          <p:nvPr/>
        </p:nvSpPr>
        <p:spPr>
          <a:xfrm>
            <a:off x="12884727" y="7574973"/>
            <a:ext cx="1652155" cy="583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606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Baskerville Old Face</vt:lpstr>
      <vt:lpstr>Arial</vt:lpstr>
      <vt:lpstr>Mona Sans Light</vt:lpstr>
      <vt:lpstr>Mona Sans Semi Bold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ADABALA</dc:creator>
  <cp:lastModifiedBy>PAVAN ADABALA</cp:lastModifiedBy>
  <cp:revision>4</cp:revision>
  <dcterms:created xsi:type="dcterms:W3CDTF">2025-09-19T09:14:06Z</dcterms:created>
  <dcterms:modified xsi:type="dcterms:W3CDTF">2025-09-25T06:13:28Z</dcterms:modified>
</cp:coreProperties>
</file>